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 This is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569660"/>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6957</TotalTime>
  <Words>42109</Words>
  <Application>Microsoft Office PowerPoint</Application>
  <PresentationFormat>Custom</PresentationFormat>
  <Paragraphs>5235</Paragraphs>
  <Slides>570</Slides>
  <Notes>12</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1712</cp:revision>
  <dcterms:created xsi:type="dcterms:W3CDTF">2019-04-24T09:11:59Z</dcterms:created>
  <dcterms:modified xsi:type="dcterms:W3CDTF">2020-05-11T09:42:34Z</dcterms:modified>
</cp:coreProperties>
</file>